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8" r:id="rId3"/>
    <p:sldId id="321" r:id="rId4"/>
    <p:sldId id="322" r:id="rId5"/>
    <p:sldId id="323" r:id="rId6"/>
    <p:sldId id="32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3F5B4-4554-4072-B053-3603AEE10923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183DB-D681-4692-AA4D-0E0629BF7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7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4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6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3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6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0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9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7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4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1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090E-9D27-4905-95FE-A32F15727F0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6D3A-69DD-46C2-A138-A787F69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9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13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2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2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1.png"/><Relationship Id="rId2" Type="http://schemas.openxmlformats.org/officeDocument/2006/relationships/image" Target="../media/image42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13.png"/><Relationship Id="rId5" Type="http://schemas.openxmlformats.org/officeDocument/2006/relationships/image" Target="../media/image45.png"/><Relationship Id="rId15" Type="http://schemas.openxmlformats.org/officeDocument/2006/relationships/image" Target="../media/image54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0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5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555776" y="5733256"/>
            <a:ext cx="6400800" cy="622920"/>
          </a:xfrm>
        </p:spPr>
        <p:txBody>
          <a:bodyPr/>
          <a:lstStyle/>
          <a:p>
            <a:r>
              <a:rPr lang="sr-Latn-RS" dirty="0" smtClean="0"/>
              <a:t>Goran Ivković, profesor fizike</a:t>
            </a:r>
            <a:endParaRPr lang="en-US" dirty="0"/>
          </a:p>
        </p:txBody>
      </p:sp>
      <p:sp>
        <p:nvSpPr>
          <p:cNvPr id="5" name="Down Ribbon 4"/>
          <p:cNvSpPr/>
          <p:nvPr/>
        </p:nvSpPr>
        <p:spPr>
          <a:xfrm>
            <a:off x="683568" y="908721"/>
            <a:ext cx="8208912" cy="2160239"/>
          </a:xfrm>
          <a:prstGeom prst="ribbon">
            <a:avLst>
              <a:gd name="adj1" fmla="val 16667"/>
              <a:gd name="adj2" fmla="val 631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4000" b="1" dirty="0" smtClean="0"/>
              <a:t> Zadaci</a:t>
            </a:r>
          </a:p>
          <a:p>
            <a:pPr algn="ctr"/>
            <a:r>
              <a:rPr lang="sr-Latn-RS" sz="4000" b="1" dirty="0" smtClean="0"/>
              <a:t>Srednja brzina kod RPPK</a:t>
            </a:r>
            <a:endParaRPr lang="en-US" sz="4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645023"/>
            <a:ext cx="1152128" cy="26980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1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175" y="810564"/>
                <a:ext cx="8633305" cy="890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 smtClean="0"/>
                  <a:t>1. U početnom trenutku automobil je imao brzinu 36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r-Latn-RS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sr-Latn-RS" dirty="0" smtClean="0"/>
                  <a:t>, a nakon 20 sekundi njegova brzina je bila 54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r-Latn-RS" i="1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sr-Latn-RS" dirty="0" smtClean="0"/>
                  <a:t>. Kolika je srednja brzina automobila i koliki je put prešao za to vreme?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810564"/>
                <a:ext cx="8633305" cy="890244"/>
              </a:xfrm>
              <a:prstGeom prst="rect">
                <a:avLst/>
              </a:prstGeom>
              <a:blipFill rotWithShape="1">
                <a:blip r:embed="rId2"/>
                <a:stretch>
                  <a:fillRect l="-636"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ounded Rectangle 28"/>
              <p:cNvSpPr/>
              <p:nvPr/>
            </p:nvSpPr>
            <p:spPr>
              <a:xfrm>
                <a:off x="3131840" y="3243021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ounded 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243021"/>
                <a:ext cx="2160240" cy="79208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29"/>
              <p:cNvSpPr/>
              <p:nvPr/>
            </p:nvSpPr>
            <p:spPr>
              <a:xfrm>
                <a:off x="3131841" y="4119429"/>
                <a:ext cx="273630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ounded 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1" y="4119429"/>
                <a:ext cx="2736304" cy="792088"/>
              </a:xfrm>
              <a:prstGeom prst="roundRect">
                <a:avLst/>
              </a:prstGeom>
              <a:blipFill rotWithShape="1">
                <a:blip r:embed="rId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ounded Rectangle 30"/>
              <p:cNvSpPr/>
              <p:nvPr/>
            </p:nvSpPr>
            <p:spPr>
              <a:xfrm>
                <a:off x="3131841" y="6028236"/>
                <a:ext cx="222237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𝟏𝟐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1" name="Rounded 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1" y="6028236"/>
                <a:ext cx="2222377" cy="64807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ounded Rectangle 34"/>
              <p:cNvSpPr/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𝟐𝟎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Rounded 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ounded Rectangle 35"/>
              <p:cNvSpPr/>
              <p:nvPr/>
            </p:nvSpPr>
            <p:spPr>
              <a:xfrm>
                <a:off x="6300193" y="4435345"/>
                <a:ext cx="2592287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𝟏𝟐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𝟐𝟎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6" name="Rounded 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3" y="4435345"/>
                <a:ext cx="2592287" cy="643880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ounded Rectangle 36"/>
              <p:cNvSpPr/>
              <p:nvPr/>
            </p:nvSpPr>
            <p:spPr>
              <a:xfrm>
                <a:off x="6300193" y="3783081"/>
                <a:ext cx="1845683" cy="504056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ounded 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3" y="3783081"/>
                <a:ext cx="1845683" cy="504056"/>
              </a:xfrm>
              <a:prstGeom prst="roundRect">
                <a:avLst/>
              </a:prstGeom>
              <a:blipFill rotWithShape="1">
                <a:blip r:embed="rId8"/>
                <a:stretch>
                  <a:fillRect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ounded Rectangle 37"/>
              <p:cNvSpPr/>
              <p:nvPr/>
            </p:nvSpPr>
            <p:spPr>
              <a:xfrm>
                <a:off x="6300192" y="5199329"/>
                <a:ext cx="2592288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𝟐𝟓𝟎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8" name="Rounded 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5199329"/>
                <a:ext cx="2592288" cy="643880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ounded Rectangle 38"/>
              <p:cNvSpPr/>
              <p:nvPr/>
            </p:nvSpPr>
            <p:spPr>
              <a:xfrm>
                <a:off x="280022" y="1903774"/>
                <a:ext cx="2635794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𝟑𝟔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𝟏𝟎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ounded 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1903774"/>
                <a:ext cx="2635794" cy="648072"/>
              </a:xfrm>
              <a:prstGeom prst="roundRect">
                <a:avLst/>
              </a:prstGeom>
              <a:blipFill rotWithShape="1">
                <a:blip r:embed="rId10"/>
                <a:stretch>
                  <a:fillRect r="-2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ounded Rectangle 39"/>
              <p:cNvSpPr/>
              <p:nvPr/>
            </p:nvSpPr>
            <p:spPr>
              <a:xfrm>
                <a:off x="280022" y="2695862"/>
                <a:ext cx="2635794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𝟓𝟒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ounded 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2695862"/>
                <a:ext cx="2635794" cy="648072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ounded Rectangle 40"/>
              <p:cNvSpPr/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1" name="Rounded 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ounded Rectangle 41"/>
              <p:cNvSpPr/>
              <p:nvPr/>
            </p:nvSpPr>
            <p:spPr>
              <a:xfrm>
                <a:off x="259175" y="5055468"/>
                <a:ext cx="151423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Rounded 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5055468"/>
                <a:ext cx="1514235" cy="643880"/>
              </a:xfrm>
              <a:prstGeom prst="round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3131840" y="5063917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𝟐𝟓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063917"/>
                <a:ext cx="2160240" cy="792088"/>
              </a:xfrm>
              <a:prstGeom prst="roundRect">
                <a:avLst/>
              </a:prstGeom>
              <a:blipFill rotWithShape="1">
                <a:blip r:embed="rId1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952342" y="1700808"/>
                <a:ext cx="3503588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1" i="1" smtClean="0">
                          <a:latin typeface="Cambria Math"/>
                        </a:rPr>
                        <m:t>𝟑𝟔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𝒌𝒎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𝟑𝟔</m:t>
                      </m:r>
                      <m:r>
                        <a:rPr lang="sr-Latn-RS" b="1" i="1">
                          <a:latin typeface="Cambria Math"/>
                        </a:rPr>
                        <m:t> ∙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𝟏𝟎𝟎𝟎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𝟑𝟔𝟎𝟎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𝟏</m:t>
                      </m:r>
                      <m:r>
                        <a:rPr lang="sr-Latn-RS" b="1" i="1">
                          <a:latin typeface="Cambria Math"/>
                        </a:rPr>
                        <m:t>𝟎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342" y="1700808"/>
                <a:ext cx="3503588" cy="618311"/>
              </a:xfrm>
              <a:prstGeom prst="rect">
                <a:avLst/>
              </a:prstGeom>
              <a:blipFill rotWithShape="1">
                <a:blip r:embed="rId15"/>
                <a:stretch>
                  <a:fillRect r="-2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995936" y="2386706"/>
                <a:ext cx="3536546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1" i="1" smtClean="0">
                          <a:latin typeface="Cambria Math"/>
                        </a:rPr>
                        <m:t>𝟓𝟒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𝒌𝒎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𝟓𝟒</m:t>
                      </m:r>
                      <m:r>
                        <a:rPr lang="sr-Latn-RS" b="1" i="1">
                          <a:latin typeface="Cambria Math"/>
                        </a:rPr>
                        <m:t> ∙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𝟏𝟎𝟎𝟎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𝟑𝟔𝟎𝟎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𝟏𝟓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386706"/>
                <a:ext cx="3536546" cy="618439"/>
              </a:xfrm>
              <a:prstGeom prst="rect">
                <a:avLst/>
              </a:prstGeom>
              <a:blipFill rotWithShape="1">
                <a:blip r:embed="rId16"/>
                <a:stretch>
                  <a:fillRect r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94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6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175" y="810564"/>
                <a:ext cx="8633305" cy="73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/>
                  <a:t>2</a:t>
                </a:r>
                <a:r>
                  <a:rPr lang="sr-Latn-RS" dirty="0" smtClean="0"/>
                  <a:t>. Za koje vreme biciklista smanji brzinu sa 15</a:t>
                </a:r>
                <a:r>
                  <a:rPr lang="sr-Latn-R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sr-Latn-RS" dirty="0" smtClean="0"/>
                  <a:t> na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sr-Latn-RS" dirty="0" smtClean="0"/>
                  <a:t> ako je prešao put pri ravnomerno usporenom kretanju 300m?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810564"/>
                <a:ext cx="8633305" cy="739946"/>
              </a:xfrm>
              <a:prstGeom prst="rect">
                <a:avLst/>
              </a:prstGeom>
              <a:blipFill rotWithShape="1">
                <a:blip r:embed="rId2"/>
                <a:stretch>
                  <a:fillRect l="-636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ounded Rectangle 28"/>
              <p:cNvSpPr/>
              <p:nvPr/>
            </p:nvSpPr>
            <p:spPr>
              <a:xfrm>
                <a:off x="2762568" y="1896008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ounded 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68" y="1896008"/>
                <a:ext cx="2160240" cy="79208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29"/>
              <p:cNvSpPr/>
              <p:nvPr/>
            </p:nvSpPr>
            <p:spPr>
              <a:xfrm>
                <a:off x="2762569" y="2772416"/>
                <a:ext cx="273630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r-Latn-R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ounded 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69" y="2772416"/>
                <a:ext cx="2736304" cy="792088"/>
              </a:xfrm>
              <a:prstGeom prst="roundRect">
                <a:avLst/>
              </a:prstGeom>
              <a:blipFill rotWithShape="1">
                <a:blip r:embed="rId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ounded Rectangle 30"/>
              <p:cNvSpPr/>
              <p:nvPr/>
            </p:nvSpPr>
            <p:spPr>
              <a:xfrm>
                <a:off x="2762569" y="4681223"/>
                <a:ext cx="222237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𝒔𝒕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𝟏𝟎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ounded 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69" y="4681223"/>
                <a:ext cx="2222377" cy="64807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ounded Rectangle 34"/>
              <p:cNvSpPr/>
              <p:nvPr/>
            </p:nvSpPr>
            <p:spPr>
              <a:xfrm>
                <a:off x="304851" y="4295603"/>
                <a:ext cx="149338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Rounded 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51" y="4295603"/>
                <a:ext cx="1493387" cy="64807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ounded Rectangle 38"/>
              <p:cNvSpPr/>
              <p:nvPr/>
            </p:nvSpPr>
            <p:spPr>
              <a:xfrm>
                <a:off x="280022" y="1903774"/>
                <a:ext cx="1843706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𝟏𝟓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ounded 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1903774"/>
                <a:ext cx="1843706" cy="648072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ounded Rectangle 39"/>
              <p:cNvSpPr/>
              <p:nvPr/>
            </p:nvSpPr>
            <p:spPr>
              <a:xfrm>
                <a:off x="280022" y="2695862"/>
                <a:ext cx="1843706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Rounded 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2695862"/>
                <a:ext cx="1843706" cy="648072"/>
              </a:xfrm>
              <a:prstGeom prst="round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2762568" y="3716904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68" y="3716904"/>
                <a:ext cx="2160240" cy="792088"/>
              </a:xfrm>
              <a:prstGeom prst="roundRect">
                <a:avLst/>
              </a:prstGeom>
              <a:blipFill rotWithShape="1">
                <a:blip r:embed="rId9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ounded Rectangle 19"/>
              <p:cNvSpPr/>
              <p:nvPr/>
            </p:nvSpPr>
            <p:spPr>
              <a:xfrm>
                <a:off x="304851" y="3475549"/>
                <a:ext cx="1818877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𝟑𝟎𝟎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Rounded 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51" y="3475549"/>
                <a:ext cx="1818877" cy="643880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6300192" y="1896008"/>
                <a:ext cx="1506676" cy="92772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896008"/>
                <a:ext cx="1506676" cy="927720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6300192" y="3154645"/>
                <a:ext cx="1944216" cy="114095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𝟑𝟎𝟎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3154645"/>
                <a:ext cx="1944216" cy="1140958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ounded Rectangle 22"/>
              <p:cNvSpPr/>
              <p:nvPr/>
            </p:nvSpPr>
            <p:spPr>
              <a:xfrm>
                <a:off x="6313481" y="4448003"/>
                <a:ext cx="149338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𝟑𝟎𝐬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Rounded 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481" y="4448003"/>
                <a:ext cx="1493387" cy="648072"/>
              </a:xfrm>
              <a:prstGeom prst="round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0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5" grpId="0" animBg="1"/>
      <p:bldP spid="39" grpId="0" animBg="1"/>
      <p:bldP spid="40" grpId="0" animBg="1"/>
      <p:bldP spid="43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175" y="810564"/>
                <a:ext cx="8633305" cy="73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/>
                  <a:t>3</a:t>
                </a:r>
                <a:r>
                  <a:rPr lang="sr-Latn-RS" dirty="0" smtClean="0"/>
                  <a:t>. Autobus kreće sa stanice i nakon 10s imao je brzinu 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sr-Latn-RS" dirty="0" smtClean="0"/>
                  <a:t>. Kolika mu je srednja brzina i koliki put je prešao?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810564"/>
                <a:ext cx="8633305" cy="739946"/>
              </a:xfrm>
              <a:prstGeom prst="rect">
                <a:avLst/>
              </a:prstGeom>
              <a:blipFill rotWithShape="1">
                <a:blip r:embed="rId2"/>
                <a:stretch>
                  <a:fillRect l="-636" b="-12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2843808" y="1903912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1903912"/>
                <a:ext cx="2160240" cy="79208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2843809" y="2780320"/>
                <a:ext cx="273630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𝑠𝑟</m:t>
                          </m:r>
                        </m:sub>
                      </m:sSub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0 </m:t>
                          </m:r>
                          <m:f>
                            <m:fPr>
                              <m:ctrlPr>
                                <a:rPr lang="sr-Latn-R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sr-Latn-RS" sz="2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15</m:t>
                          </m:r>
                          <m:r>
                            <a:rPr lang="sr-Latn-RS" sz="2000" b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9" y="2780320"/>
                <a:ext cx="2736304" cy="792088"/>
              </a:xfrm>
              <a:prstGeom prst="roundRect">
                <a:avLst/>
              </a:prstGeom>
              <a:blipFill rotWithShape="1">
                <a:blip r:embed="rId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ounded Rectangle 46"/>
              <p:cNvSpPr/>
              <p:nvPr/>
            </p:nvSpPr>
            <p:spPr>
              <a:xfrm>
                <a:off x="2843809" y="4689127"/>
                <a:ext cx="222237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𝑠𝑡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=7,5 </m:t>
                      </m:r>
                      <m:f>
                        <m:fPr>
                          <m:ctrlP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7" name="Rounded 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9" y="4689127"/>
                <a:ext cx="2222377" cy="64807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ounded Rectangle 48"/>
              <p:cNvSpPr/>
              <p:nvPr/>
            </p:nvSpPr>
            <p:spPr>
              <a:xfrm>
                <a:off x="6331262" y="3096236"/>
                <a:ext cx="231147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=7,5</m:t>
                      </m:r>
                      <m:r>
                        <a:rPr lang="sr-Latn-RS" sz="2000" b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∙10</m:t>
                      </m:r>
                      <m:r>
                        <a:rPr lang="sr-Latn-RS" sz="2000" b="0" i="1">
                          <a:solidFill>
                            <a:schemeClr val="tx1"/>
                          </a:solidFill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Rounded 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2" y="3096236"/>
                <a:ext cx="2311475" cy="643880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ounded Rectangle 49"/>
              <p:cNvSpPr/>
              <p:nvPr/>
            </p:nvSpPr>
            <p:spPr>
              <a:xfrm>
                <a:off x="6331262" y="2443972"/>
                <a:ext cx="1845683" cy="504056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0" name="Rounded 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2" y="2443972"/>
                <a:ext cx="1845683" cy="504056"/>
              </a:xfrm>
              <a:prstGeom prst="roundRect">
                <a:avLst/>
              </a:prstGeom>
              <a:blipFill rotWithShape="1">
                <a:blip r:embed="rId8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ounded Rectangle 50"/>
              <p:cNvSpPr/>
              <p:nvPr/>
            </p:nvSpPr>
            <p:spPr>
              <a:xfrm>
                <a:off x="6331261" y="3860220"/>
                <a:ext cx="231147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75 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1" name="Rounded 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1" y="3860220"/>
                <a:ext cx="2311475" cy="643880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ounded Rectangle 51"/>
              <p:cNvSpPr/>
              <p:nvPr/>
            </p:nvSpPr>
            <p:spPr>
              <a:xfrm>
                <a:off x="280022" y="1903774"/>
                <a:ext cx="1493388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=0 </m:t>
                      </m:r>
                      <m:f>
                        <m:fPr>
                          <m:ctrlP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2" name="Rounded 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1903774"/>
                <a:ext cx="1493388" cy="648072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/>
              <p:cNvSpPr/>
              <p:nvPr/>
            </p:nvSpPr>
            <p:spPr>
              <a:xfrm>
                <a:off x="280022" y="2695862"/>
                <a:ext cx="1493388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sr-Latn-RS" sz="20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ounded 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2695862"/>
                <a:ext cx="1493388" cy="648072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ounded Rectangle 53"/>
              <p:cNvSpPr/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𝑠𝑡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4" name="Rounded 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ounded Rectangle 54"/>
              <p:cNvSpPr/>
              <p:nvPr/>
            </p:nvSpPr>
            <p:spPr>
              <a:xfrm>
                <a:off x="259175" y="5161384"/>
                <a:ext cx="151423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sr-Latn-R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Rounded 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5161384"/>
                <a:ext cx="1514235" cy="643880"/>
              </a:xfrm>
              <a:prstGeom prst="round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ounded Rectangle 55"/>
              <p:cNvSpPr/>
              <p:nvPr/>
            </p:nvSpPr>
            <p:spPr>
              <a:xfrm>
                <a:off x="2843808" y="3724808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𝑠𝑟</m:t>
                          </m:r>
                        </m:sub>
                      </m:sSub>
                      <m:r>
                        <a:rPr lang="sr-Latn-RS" sz="2000" b="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15</m:t>
                          </m:r>
                          <m:r>
                            <a:rPr lang="sr-Latn-RS" sz="2000" b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sr-Latn-R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sr-Latn-R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6" name="Rounded 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724808"/>
                <a:ext cx="2160240" cy="792088"/>
              </a:xfrm>
              <a:prstGeom prst="round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329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175" y="810564"/>
                <a:ext cx="8633305" cy="768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/>
                  <a:t>4</a:t>
                </a:r>
                <a:r>
                  <a:rPr lang="sr-Latn-RS" dirty="0" smtClean="0"/>
                  <a:t>. Automobil pri brzini 108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/>
                          </a:rPr>
                          <m:t>𝑘</m:t>
                        </m:r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sr-Latn-RS" dirty="0" smtClean="0"/>
                  <a:t> počinje da koči i nakon 2s se zaustavlja. Koliki je zaustavni put automobila?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810564"/>
                <a:ext cx="8633305" cy="768287"/>
              </a:xfrm>
              <a:prstGeom prst="rect">
                <a:avLst/>
              </a:prstGeom>
              <a:blipFill rotWithShape="1">
                <a:blip r:embed="rId2"/>
                <a:stretch>
                  <a:fillRect l="-636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2843808" y="2732017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732017"/>
                <a:ext cx="2160240" cy="79208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2843809" y="3608425"/>
                <a:ext cx="273630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9" y="3608425"/>
                <a:ext cx="2736304" cy="792088"/>
              </a:xfrm>
              <a:prstGeom prst="roundRect">
                <a:avLst/>
              </a:prstGeom>
              <a:blipFill rotWithShape="1">
                <a:blip r:embed="rId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ounded Rectangle 46"/>
              <p:cNvSpPr/>
              <p:nvPr/>
            </p:nvSpPr>
            <p:spPr>
              <a:xfrm>
                <a:off x="2843809" y="5517232"/>
                <a:ext cx="222237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𝟏𝟓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7" name="Rounded 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9" y="5517232"/>
                <a:ext cx="2222377" cy="64807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1" y="3500262"/>
                <a:ext cx="1493387" cy="64807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ounded Rectangle 48"/>
              <p:cNvSpPr/>
              <p:nvPr/>
            </p:nvSpPr>
            <p:spPr>
              <a:xfrm>
                <a:off x="6331262" y="3924341"/>
                <a:ext cx="198515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𝟏𝟓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Rounded 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2" y="3924341"/>
                <a:ext cx="1985155" cy="643880"/>
              </a:xfrm>
              <a:prstGeom prst="roundRect">
                <a:avLst/>
              </a:prstGeom>
              <a:blipFill rotWithShape="1">
                <a:blip r:embed="rId7"/>
                <a:stretch>
                  <a:fillRect r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ounded Rectangle 49"/>
              <p:cNvSpPr/>
              <p:nvPr/>
            </p:nvSpPr>
            <p:spPr>
              <a:xfrm>
                <a:off x="6331262" y="3272077"/>
                <a:ext cx="1845683" cy="504056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0" name="Rounded 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2" y="3272077"/>
                <a:ext cx="1845683" cy="504056"/>
              </a:xfrm>
              <a:prstGeom prst="roundRect">
                <a:avLst/>
              </a:prstGeom>
              <a:blipFill rotWithShape="1">
                <a:blip r:embed="rId8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ounded Rectangle 50"/>
              <p:cNvSpPr/>
              <p:nvPr/>
            </p:nvSpPr>
            <p:spPr>
              <a:xfrm>
                <a:off x="6331261" y="4688325"/>
                <a:ext cx="198515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𝟑𝟎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1" name="Rounded 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61" y="4688325"/>
                <a:ext cx="1985155" cy="643880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/>
              <p:cNvSpPr/>
              <p:nvPr/>
            </p:nvSpPr>
            <p:spPr>
              <a:xfrm>
                <a:off x="280022" y="2695862"/>
                <a:ext cx="1493388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ounded 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2695862"/>
                <a:ext cx="1493388" cy="648072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ounded Rectangle 53"/>
              <p:cNvSpPr/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4" name="Rounded 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6" y="4328884"/>
                <a:ext cx="1514234" cy="648072"/>
              </a:xfrm>
              <a:prstGeom prst="round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ounded Rectangle 54"/>
              <p:cNvSpPr/>
              <p:nvPr/>
            </p:nvSpPr>
            <p:spPr>
              <a:xfrm>
                <a:off x="259175" y="5161384"/>
                <a:ext cx="1514235" cy="64388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Rounded 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5161384"/>
                <a:ext cx="1514235" cy="643880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ounded Rectangle 55"/>
              <p:cNvSpPr/>
              <p:nvPr/>
            </p:nvSpPr>
            <p:spPr>
              <a:xfrm>
                <a:off x="2843808" y="4552913"/>
                <a:ext cx="2160240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</m:t>
                          </m:r>
                          <m:r>
                            <a:rPr lang="sr-Latn-RS" sz="20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den>
                          </m:f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6" name="Rounded 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52913"/>
                <a:ext cx="2160240" cy="792088"/>
              </a:xfrm>
              <a:prstGeom prst="roundRect">
                <a:avLst/>
              </a:prstGeom>
              <a:blipFill rotWithShape="1">
                <a:blip r:embed="rId13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878755" y="1578851"/>
                <a:ext cx="3812261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1" i="1" smtClean="0">
                          <a:latin typeface="Cambria Math"/>
                        </a:rPr>
                        <m:t>𝟏𝟎𝟖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𝒌𝒎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𝟏𝟎𝟖</m:t>
                      </m:r>
                      <m:r>
                        <a:rPr lang="sr-Latn-RS" b="1" i="1">
                          <a:latin typeface="Cambria Math"/>
                        </a:rPr>
                        <m:t> ∙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𝟏𝟎𝟎𝟎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𝟑𝟔𝟎𝟎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b="1" i="1">
                          <a:latin typeface="Cambria Math"/>
                        </a:rPr>
                        <m:t>=</m:t>
                      </m:r>
                      <m:r>
                        <a:rPr lang="sr-Latn-RS" b="1" i="1" smtClean="0">
                          <a:latin typeface="Cambria Math"/>
                        </a:rPr>
                        <m:t>𝟑𝟎</m:t>
                      </m:r>
                      <m:r>
                        <a:rPr lang="sr-Latn-RS" b="1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b="1" i="1"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755" y="1578851"/>
                <a:ext cx="3812261" cy="618439"/>
              </a:xfrm>
              <a:prstGeom prst="rect">
                <a:avLst/>
              </a:prstGeom>
              <a:blipFill rotWithShape="1">
                <a:blip r:embed="rId14"/>
                <a:stretch>
                  <a:fillRect r="-1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le 18"/>
              <p:cNvSpPr/>
              <p:nvPr/>
            </p:nvSpPr>
            <p:spPr>
              <a:xfrm>
                <a:off x="280022" y="1903774"/>
                <a:ext cx="2923826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𝟏𝟎𝟖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𝒉</m:t>
                          </m:r>
                        </m:den>
                      </m:f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𝟑𝟎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Rounded 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22" y="1903774"/>
                <a:ext cx="2923826" cy="648072"/>
              </a:xfrm>
              <a:prstGeom prst="round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85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59175" y="810564"/>
                <a:ext cx="8633305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RS" dirty="0"/>
                  <a:t>5</a:t>
                </a:r>
                <a:r>
                  <a:rPr lang="sr-Latn-RS" dirty="0" smtClean="0"/>
                  <a:t>. Srednja brzina tela je 100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sr-Latn-RS" dirty="0" smtClean="0"/>
                  <a:t>. </a:t>
                </a:r>
                <a:r>
                  <a:rPr lang="sr-Latn-RS" dirty="0" smtClean="0"/>
                  <a:t>Kolika </a:t>
                </a:r>
                <a:r>
                  <a:rPr lang="sr-Latn-RS" dirty="0" smtClean="0"/>
                  <a:t>je početna brzina tela ako je konačna 150</a:t>
                </a:r>
                <a:r>
                  <a:rPr lang="sr-Latn-R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sr-Latn-R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sr-Latn-RS" dirty="0"/>
                  <a:t>.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5" y="810564"/>
                <a:ext cx="8633305" cy="462947"/>
              </a:xfrm>
              <a:prstGeom prst="rect">
                <a:avLst/>
              </a:prstGeom>
              <a:blipFill rotWithShape="1">
                <a:blip r:embed="rId2"/>
                <a:stretch>
                  <a:fillRect l="-636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2725068" y="1867565"/>
                <a:ext cx="2375136" cy="7659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068" y="1867565"/>
                <a:ext cx="2375136" cy="765926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ounded Rectangle 46"/>
              <p:cNvSpPr/>
              <p:nvPr/>
            </p:nvSpPr>
            <p:spPr>
              <a:xfrm>
                <a:off x="276496" y="2166192"/>
                <a:ext cx="1782122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𝟏𝟎𝟎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7" name="Rounded 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6" y="2166192"/>
                <a:ext cx="1782122" cy="648072"/>
              </a:xfrm>
              <a:prstGeom prst="roundRect">
                <a:avLst/>
              </a:prstGeom>
              <a:blipFill rotWithShape="1">
                <a:blip r:embed="rId4"/>
                <a:stretch>
                  <a:fillRect r="-1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/>
              <p:cNvSpPr/>
              <p:nvPr/>
            </p:nvSpPr>
            <p:spPr>
              <a:xfrm>
                <a:off x="276495" y="1335281"/>
                <a:ext cx="1782122" cy="648072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𝟏𝟓𝟎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ounded 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5" y="1335281"/>
                <a:ext cx="1782122" cy="64807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le 18"/>
              <p:cNvSpPr/>
              <p:nvPr/>
            </p:nvSpPr>
            <p:spPr>
              <a:xfrm>
                <a:off x="276495" y="2958280"/>
                <a:ext cx="1782122" cy="493817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Rounded 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5" y="2958280"/>
                <a:ext cx="1782122" cy="493817"/>
              </a:xfrm>
              <a:prstGeom prst="roundRect">
                <a:avLst/>
              </a:prstGeom>
              <a:blipFill rotWithShape="1">
                <a:blip r:embed="rId6"/>
                <a:stretch>
                  <a:fillRect b="-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ounded Rectangle 19"/>
              <p:cNvSpPr/>
              <p:nvPr/>
            </p:nvSpPr>
            <p:spPr>
              <a:xfrm>
                <a:off x="2744226" y="2809144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Rounded 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4226" y="2809144"/>
                <a:ext cx="2375136" cy="792088"/>
              </a:xfrm>
              <a:prstGeom prst="round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348242" y="4396585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42" y="4396585"/>
                <a:ext cx="2375136" cy="792088"/>
              </a:xfrm>
              <a:prstGeom prst="round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ounded Rectangle 22"/>
              <p:cNvSpPr/>
              <p:nvPr/>
            </p:nvSpPr>
            <p:spPr>
              <a:xfrm>
                <a:off x="347114" y="5332205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Rounded 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14" y="5332205"/>
                <a:ext cx="2375136" cy="792088"/>
              </a:xfrm>
              <a:prstGeom prst="round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ounded Rectangle 23"/>
              <p:cNvSpPr/>
              <p:nvPr/>
            </p:nvSpPr>
            <p:spPr>
              <a:xfrm>
                <a:off x="6090329" y="1612236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RS" sz="20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r-Latn-RS" sz="20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Rounded 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329" y="1612236"/>
                <a:ext cx="2375136" cy="792088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ounded Rectangle 24"/>
              <p:cNvSpPr/>
              <p:nvPr/>
            </p:nvSpPr>
            <p:spPr>
              <a:xfrm>
                <a:off x="5802297" y="2656352"/>
                <a:ext cx="309634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sr-Latn-RS" sz="20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𝟏𝟓𝟎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Rounded 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297" y="2656352"/>
                <a:ext cx="3096344" cy="792088"/>
              </a:xfrm>
              <a:prstGeom prst="roundRect">
                <a:avLst/>
              </a:prstGeom>
              <a:blipFill rotWithShape="1">
                <a:blip r:embed="rId11"/>
                <a:stretch>
                  <a:fillRect r="-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ounded Rectangle 28"/>
              <p:cNvSpPr/>
              <p:nvPr/>
            </p:nvSpPr>
            <p:spPr>
              <a:xfrm>
                <a:off x="5812169" y="3600840"/>
                <a:ext cx="309634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𝟐𝟎𝟎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𝟏𝟓𝟎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ounded 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169" y="3600840"/>
                <a:ext cx="3096344" cy="792088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29"/>
              <p:cNvSpPr/>
              <p:nvPr/>
            </p:nvSpPr>
            <p:spPr>
              <a:xfrm>
                <a:off x="5843182" y="4649479"/>
                <a:ext cx="309634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𝟓𝟎</m:t>
                      </m:r>
                      <m:r>
                        <a:rPr lang="sr-Latn-RS" sz="2000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Rounded 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182" y="4649479"/>
                <a:ext cx="3096344" cy="792088"/>
              </a:xfrm>
              <a:prstGeom prst="round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ounded Rectangle 30"/>
              <p:cNvSpPr/>
              <p:nvPr/>
            </p:nvSpPr>
            <p:spPr>
              <a:xfrm>
                <a:off x="3059832" y="4396585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r-Latn-R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ounded 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396585"/>
                <a:ext cx="2375136" cy="792088"/>
              </a:xfrm>
              <a:prstGeom prst="round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ounded Rectangle 32"/>
              <p:cNvSpPr/>
              <p:nvPr/>
            </p:nvSpPr>
            <p:spPr>
              <a:xfrm>
                <a:off x="3071935" y="5353241"/>
                <a:ext cx="2375136" cy="79208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</a:rPr>
                            <m:t> </m:t>
                          </m:r>
                          <m:r>
                            <a:rPr lang="sr-Latn-RS" sz="2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𝒔𝒓</m:t>
                          </m:r>
                        </m:sub>
                      </m:sSub>
                      <m:r>
                        <a:rPr lang="sr-Latn-R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R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sr-Latn-RS" sz="20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Rounded 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935" y="5353241"/>
                <a:ext cx="2375136" cy="792088"/>
              </a:xfrm>
              <a:prstGeom prst="round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H="1">
            <a:off x="1907704" y="3601232"/>
            <a:ext cx="1480555" cy="7953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31" idx="0"/>
          </p:cNvCxnSpPr>
          <p:nvPr/>
        </p:nvCxnSpPr>
        <p:spPr>
          <a:xfrm>
            <a:off x="4247400" y="3601232"/>
            <a:ext cx="0" cy="7953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1" t="40331" r="42439" b="54179"/>
          <a:stretch/>
        </p:blipFill>
        <p:spPr bwMode="auto">
          <a:xfrm>
            <a:off x="31846" y="0"/>
            <a:ext cx="2568420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5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53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941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 Ivkovic</dc:creator>
  <cp:lastModifiedBy>Goran Ivkovic</cp:lastModifiedBy>
  <cp:revision>93</cp:revision>
  <dcterms:created xsi:type="dcterms:W3CDTF">2021-07-24T11:59:26Z</dcterms:created>
  <dcterms:modified xsi:type="dcterms:W3CDTF">2021-11-11T20:13:53Z</dcterms:modified>
</cp:coreProperties>
</file>